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85" r:id="rId3"/>
    <p:sldId id="310" r:id="rId4"/>
    <p:sldId id="315" r:id="rId5"/>
    <p:sldId id="311" r:id="rId6"/>
    <p:sldId id="312" r:id="rId7"/>
    <p:sldId id="313" r:id="rId8"/>
    <p:sldId id="31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8C"/>
    <a:srgbClr val="4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10.09.2024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Data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Tytuł prezentacji, Prelegent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prezentacji, Prelegent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/>
              <a:t>Data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pl-PL"/>
              <a:t>Tytuł prezentacji, Prelegent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581E52-F7CC-425B-9779-ED68F05C13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500" y="2806398"/>
            <a:ext cx="7452717" cy="540484"/>
          </a:xfrm>
        </p:spPr>
        <p:txBody>
          <a:bodyPr anchor="t">
            <a:noAutofit/>
          </a:bodyPr>
          <a:lstStyle/>
          <a:p>
            <a:r>
              <a:rPr lang="pl-PL" sz="3600" dirty="0" err="1"/>
              <a:t>Title</a:t>
            </a:r>
            <a:r>
              <a:rPr lang="pl-PL" sz="3600" dirty="0"/>
              <a:t> of </a:t>
            </a:r>
            <a:r>
              <a:rPr lang="pl-PL" sz="3600" dirty="0" err="1"/>
              <a:t>doctoral</a:t>
            </a:r>
            <a:r>
              <a:rPr lang="pl-PL" sz="3600" dirty="0"/>
              <a:t> </a:t>
            </a:r>
            <a:r>
              <a:rPr lang="pl-PL" sz="3600" dirty="0" err="1"/>
              <a:t>dissertation</a:t>
            </a:r>
            <a:endParaRPr lang="pl-PL" sz="3500" b="1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0FD341-9A03-4BA5-AA6E-EB9A3156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018" y="5135678"/>
            <a:ext cx="6858000" cy="1397799"/>
          </a:xfrm>
        </p:spPr>
        <p:txBody>
          <a:bodyPr>
            <a:noAutofit/>
          </a:bodyPr>
          <a:lstStyle/>
          <a:p>
            <a:r>
              <a:rPr lang="pl-PL" sz="2000" dirty="0" err="1"/>
              <a:t>Name</a:t>
            </a:r>
            <a:r>
              <a:rPr lang="pl-PL" sz="2000" dirty="0"/>
              <a:t> and </a:t>
            </a:r>
            <a:r>
              <a:rPr lang="pl-PL" sz="2000" dirty="0" err="1"/>
              <a:t>surname</a:t>
            </a:r>
            <a:r>
              <a:rPr lang="pl-PL" sz="2000" dirty="0"/>
              <a:t> of </a:t>
            </a:r>
            <a:r>
              <a:rPr lang="pl-PL" sz="2000" dirty="0" err="1"/>
              <a:t>PhD</a:t>
            </a:r>
            <a:r>
              <a:rPr lang="pl-PL" sz="2000" dirty="0"/>
              <a:t> student</a:t>
            </a:r>
          </a:p>
          <a:p>
            <a:r>
              <a:rPr lang="pl-PL" sz="2000" dirty="0" err="1"/>
              <a:t>Name</a:t>
            </a:r>
            <a:r>
              <a:rPr lang="pl-PL" sz="2000" dirty="0"/>
              <a:t> and </a:t>
            </a:r>
            <a:r>
              <a:rPr lang="pl-PL" sz="2000" dirty="0" err="1"/>
              <a:t>surname</a:t>
            </a:r>
            <a:r>
              <a:rPr lang="pl-PL" sz="2000" dirty="0"/>
              <a:t> of </a:t>
            </a:r>
            <a:r>
              <a:rPr lang="pl-PL" sz="2000" dirty="0" err="1"/>
              <a:t>supervisor</a:t>
            </a:r>
            <a:r>
              <a:rPr lang="pl-PL" sz="2000" dirty="0"/>
              <a:t>(s)</a:t>
            </a:r>
          </a:p>
          <a:p>
            <a:r>
              <a:rPr lang="pl-PL" sz="2000" dirty="0" err="1"/>
              <a:t>Department</a:t>
            </a:r>
            <a:r>
              <a:rPr lang="pl-PL" sz="2000" dirty="0"/>
              <a:t>/</a:t>
            </a:r>
            <a:r>
              <a:rPr lang="pl-PL" sz="2000" dirty="0" err="1"/>
              <a:t>Division</a:t>
            </a:r>
            <a:r>
              <a:rPr lang="pl-PL" sz="2000" dirty="0"/>
              <a:t>/</a:t>
            </a:r>
            <a:r>
              <a:rPr lang="pl-PL" sz="2000" dirty="0" err="1"/>
              <a:t>Institute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2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967666" y="2088123"/>
            <a:ext cx="499812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Presentation of the research topic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Research hypothesis(s)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Purpose of research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84A4C2-D3BA-4496-A2F1-8EB957024218}"/>
              </a:ext>
            </a:extLst>
          </p:cNvPr>
          <p:cNvSpPr txBox="1"/>
          <p:nvPr/>
        </p:nvSpPr>
        <p:spPr>
          <a:xfrm>
            <a:off x="713404" y="4272029"/>
            <a:ext cx="771719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Optional: Significant changes in the implementation of INDIVIDUAL RESEARCH PROPOSAL</a:t>
            </a:r>
            <a:r>
              <a:rPr lang="pl-PL" dirty="0"/>
              <a:t> (</a:t>
            </a:r>
            <a:r>
              <a:rPr lang="en-US" dirty="0"/>
              <a:t>I</a:t>
            </a:r>
            <a:r>
              <a:rPr lang="pl-PL" dirty="0"/>
              <a:t>RP)</a:t>
            </a:r>
            <a:r>
              <a:rPr lang="en-US" dirty="0"/>
              <a:t>, including change of I</a:t>
            </a:r>
            <a:r>
              <a:rPr lang="pl-PL" dirty="0"/>
              <a:t>RP</a:t>
            </a:r>
            <a:r>
              <a:rPr lang="en-US" dirty="0"/>
              <a:t>, change of supervisor, long-term leaves.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6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3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368423" y="1758333"/>
            <a:ext cx="8442665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Information on the compliance of the research carried out with the I</a:t>
            </a:r>
            <a:r>
              <a:rPr lang="pl-PL" dirty="0"/>
              <a:t>RP</a:t>
            </a:r>
            <a:r>
              <a:rPr lang="en-US" dirty="0"/>
              <a:t> in the </a:t>
            </a:r>
            <a:r>
              <a:rPr lang="en-US" b="1" dirty="0"/>
              <a:t>preparation of a doctoral dissertation</a:t>
            </a:r>
            <a:r>
              <a:rPr lang="en-US" dirty="0"/>
              <a:t>, divided into semesters or years of education: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completed stages of preparation of the doctoral dissertation, e.g. formulating a research hypothesis, planning research, preparing a chapter, etc.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justification for discrepancies between I</a:t>
            </a:r>
            <a:r>
              <a:rPr lang="pl-PL" dirty="0"/>
              <a:t>RP</a:t>
            </a:r>
            <a:r>
              <a:rPr lang="en-US" dirty="0"/>
              <a:t> and the actual preparation of the doctoral dissertation - if any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368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4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417250" y="1607413"/>
            <a:ext cx="8442665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Information on the compliance of the research carried out with I</a:t>
            </a:r>
            <a:r>
              <a:rPr lang="pl-PL" dirty="0"/>
              <a:t>RP</a:t>
            </a:r>
            <a:r>
              <a:rPr lang="en-US" dirty="0"/>
              <a:t> in the </a:t>
            </a:r>
            <a:r>
              <a:rPr lang="en-US" b="1" dirty="0"/>
              <a:t>implementation of research tasks </a:t>
            </a:r>
            <a:r>
              <a:rPr lang="en-US" dirty="0"/>
              <a:t>divided into semesters or years of education: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title of the research task;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degree of task completion (completed/not completed/in progress);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if the task is completed - information about the results obtained (figure, table, impact on the scope of further research);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in the event of failure to complete the task: reason(s) for failure to complete the task and indication of corrective actions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2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5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417250" y="1607413"/>
            <a:ext cx="8478175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Information on the compliance of the research carried out with I</a:t>
            </a:r>
            <a:r>
              <a:rPr lang="pl-PL" dirty="0"/>
              <a:t>RP</a:t>
            </a:r>
            <a:r>
              <a:rPr lang="en-US" dirty="0"/>
              <a:t> in terms of the </a:t>
            </a:r>
            <a:r>
              <a:rPr lang="en-US" b="1" dirty="0"/>
              <a:t>effects of research activities </a:t>
            </a:r>
            <a:r>
              <a:rPr lang="en-US" dirty="0"/>
              <a:t>divided into semesters or years of education: 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information about submitted publications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information about presentations at scientific conferences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information about obtained patents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justification for the discrepancy between I</a:t>
            </a:r>
            <a:r>
              <a:rPr lang="pl-PL" dirty="0"/>
              <a:t>RP</a:t>
            </a:r>
            <a:r>
              <a:rPr lang="en-US" dirty="0"/>
              <a:t> and the actual results of research activities - if any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653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6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306279" y="1387235"/>
            <a:ext cx="868236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Information on the compliance of the research carried out with the IRP in the scope of </a:t>
            </a:r>
            <a:r>
              <a:rPr lang="en-US" b="1" dirty="0"/>
              <a:t>activities preparing the doctoral student for research or research and development work</a:t>
            </a:r>
            <a:r>
              <a:rPr lang="en-US" dirty="0"/>
              <a:t>, broken down by semesters or years of education: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submitting applications for research funding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internship, study trips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participation in grants and projects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completing specialized courses or training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participation in events popularizing science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en-US" dirty="0"/>
              <a:t>• justification for discrepancies between I</a:t>
            </a:r>
            <a:r>
              <a:rPr lang="pl-PL" dirty="0"/>
              <a:t>RP</a:t>
            </a:r>
            <a:r>
              <a:rPr lang="en-US" dirty="0"/>
              <a:t> and actual activities – if any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942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7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803429" y="2061938"/>
            <a:ext cx="753714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Other scientific achievements, additional advances, not planned in I</a:t>
            </a:r>
            <a:r>
              <a:rPr lang="pl-PL" sz="2000" dirty="0"/>
              <a:t>RP</a:t>
            </a:r>
            <a:r>
              <a:rPr lang="en-US" sz="2000" dirty="0"/>
              <a:t>.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9316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8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Data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A6E13006-5404-4112-980D-454106B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6" y="6356351"/>
            <a:ext cx="6294268" cy="365125"/>
          </a:xfrm>
        </p:spPr>
        <p:txBody>
          <a:bodyPr/>
          <a:lstStyle/>
          <a:p>
            <a:r>
              <a:rPr lang="pl-PL" dirty="0"/>
              <a:t>Proponowany tytuł rozprawy doktorskiej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DAA87D-07B0-47D2-9A32-432F8F18445C}"/>
              </a:ext>
            </a:extLst>
          </p:cNvPr>
          <p:cNvSpPr txBox="1"/>
          <p:nvPr/>
        </p:nvSpPr>
        <p:spPr>
          <a:xfrm>
            <a:off x="1054223" y="2061938"/>
            <a:ext cx="7035554" cy="1186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/>
              <a:t>NOTE: </a:t>
            </a:r>
            <a:r>
              <a:rPr lang="en-US" sz="2500" dirty="0"/>
              <a:t>Time allowed for the presentation: 15 minutes.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175318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4090</TotalTime>
  <Words>447</Words>
  <Application>Microsoft Office PowerPoint</Application>
  <PresentationFormat>Pokaz na ekranie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Title of doctoral dissertation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User</cp:lastModifiedBy>
  <cp:revision>267</cp:revision>
  <dcterms:created xsi:type="dcterms:W3CDTF">2020-09-23T10:32:17Z</dcterms:created>
  <dcterms:modified xsi:type="dcterms:W3CDTF">2024-09-10T08:45:09Z</dcterms:modified>
</cp:coreProperties>
</file>