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85" r:id="rId3"/>
    <p:sldId id="310" r:id="rId4"/>
    <p:sldId id="315" r:id="rId5"/>
    <p:sldId id="311" r:id="rId6"/>
    <p:sldId id="312" r:id="rId7"/>
    <p:sldId id="313" r:id="rId8"/>
    <p:sldId id="31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78C"/>
    <a:srgbClr val="4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6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7EAC-B285-4840-A3BB-D781450BF435}" type="datetimeFigureOut">
              <a:rPr lang="pl-PL" smtClean="0"/>
              <a:t>10.09.2024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53C7-62F8-4AAE-99A0-BD01B1F79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3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Data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68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25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64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4A28A0-6980-4C32-86AB-427D1B7C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A704D1-A6AF-4AE7-9306-B7D2F385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l-PL"/>
              <a:t>Tytuł prezentacji, Prelegent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6CF15D-74D4-4A35-ACAD-3C960275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65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1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8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9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74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pl-PL"/>
              <a:t>Data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pl-PL"/>
              <a:t>Tytuł prezentacji, Prelegent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581E52-F7CC-425B-9779-ED68F05C13B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284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3BD4A0C-054A-437A-AEC3-1259F9E5A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818" y="2806398"/>
            <a:ext cx="7772400" cy="540484"/>
          </a:xfrm>
        </p:spPr>
        <p:txBody>
          <a:bodyPr anchor="t">
            <a:noAutofit/>
          </a:bodyPr>
          <a:lstStyle/>
          <a:p>
            <a:r>
              <a:rPr lang="pl-PL" sz="3600" dirty="0"/>
              <a:t>Proponowany tytuł rozprawy doktorskiej </a:t>
            </a:r>
            <a:endParaRPr lang="pl-PL" sz="3500" b="1" dirty="0">
              <a:solidFill>
                <a:srgbClr val="2F678C"/>
              </a:solidFill>
              <a:latin typeface="+mn-l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0FD341-9A03-4BA5-AA6E-EB9A31568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018" y="5135678"/>
            <a:ext cx="6858000" cy="1397799"/>
          </a:xfrm>
        </p:spPr>
        <p:txBody>
          <a:bodyPr>
            <a:noAutofit/>
          </a:bodyPr>
          <a:lstStyle/>
          <a:p>
            <a:r>
              <a:rPr lang="pl-PL" sz="2000" dirty="0"/>
              <a:t>Imię i nazwisko doktorantki/doktoranta </a:t>
            </a:r>
          </a:p>
          <a:p>
            <a:r>
              <a:rPr lang="pl-PL" sz="2000" dirty="0"/>
              <a:t>Imię i nazwisko promotora/promotorów</a:t>
            </a:r>
          </a:p>
          <a:p>
            <a:r>
              <a:rPr lang="pl-PL" sz="2000" dirty="0"/>
              <a:t>Zakład, Oddział, Instytut</a:t>
            </a:r>
          </a:p>
        </p:txBody>
      </p:sp>
    </p:spTree>
    <p:extLst>
      <p:ext uri="{BB962C8B-B14F-4D97-AF65-F5344CB8AC3E}">
        <p14:creationId xmlns:p14="http://schemas.microsoft.com/office/powerpoint/2010/main" val="306315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>
                <a:solidFill>
                  <a:schemeClr val="bg1"/>
                </a:solidFill>
              </a:rPr>
              <a:t>2</a:t>
            </a:fld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Data</a:t>
            </a: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A6E13006-5404-4112-980D-454106B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326" y="6356351"/>
            <a:ext cx="6294268" cy="365125"/>
          </a:xfrm>
        </p:spPr>
        <p:txBody>
          <a:bodyPr/>
          <a:lstStyle/>
          <a:p>
            <a:r>
              <a:rPr lang="pl-PL" dirty="0"/>
              <a:t>Proponowany tytuł rozprawy doktorskiej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DAA87D-07B0-47D2-9A32-432F8F18445C}"/>
              </a:ext>
            </a:extLst>
          </p:cNvPr>
          <p:cNvSpPr txBox="1"/>
          <p:nvPr/>
        </p:nvSpPr>
        <p:spPr>
          <a:xfrm>
            <a:off x="967666" y="2088123"/>
            <a:ext cx="499812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Przedstawienie tematu badań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Hipoteza/y badawcze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Cel badań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784A4C2-D3BA-4496-A2F1-8EB957024218}"/>
              </a:ext>
            </a:extLst>
          </p:cNvPr>
          <p:cNvSpPr txBox="1"/>
          <p:nvPr/>
        </p:nvSpPr>
        <p:spPr>
          <a:xfrm>
            <a:off x="798158" y="4112231"/>
            <a:ext cx="7547684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Opcjonalnie: Istotne zmiany dotyczące realizacji IPB, w tym zmiana IPB, zmiana promotora, długotrwałe urlopy.</a:t>
            </a:r>
            <a:endParaRPr lang="pl-PL" sz="1850" dirty="0"/>
          </a:p>
        </p:txBody>
      </p:sp>
    </p:spTree>
    <p:extLst>
      <p:ext uri="{BB962C8B-B14F-4D97-AF65-F5344CB8AC3E}">
        <p14:creationId xmlns:p14="http://schemas.microsoft.com/office/powerpoint/2010/main" val="87462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>
                <a:solidFill>
                  <a:schemeClr val="bg1"/>
                </a:solidFill>
              </a:rPr>
              <a:t>3</a:t>
            </a:fld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Data</a:t>
            </a: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A6E13006-5404-4112-980D-454106B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326" y="6356351"/>
            <a:ext cx="6294268" cy="365125"/>
          </a:xfrm>
        </p:spPr>
        <p:txBody>
          <a:bodyPr/>
          <a:lstStyle/>
          <a:p>
            <a:r>
              <a:rPr lang="pl-PL" dirty="0"/>
              <a:t>Proponowany tytuł rozprawy doktorskiej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DAA87D-07B0-47D2-9A32-432F8F18445C}"/>
              </a:ext>
            </a:extLst>
          </p:cNvPr>
          <p:cNvSpPr txBox="1"/>
          <p:nvPr/>
        </p:nvSpPr>
        <p:spPr>
          <a:xfrm>
            <a:off x="368423" y="1758333"/>
            <a:ext cx="8442665" cy="277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Informacje o zgodności realizowanych badań z IPB w zakresie </a:t>
            </a:r>
            <a:r>
              <a:rPr lang="pl-PL" b="1" dirty="0"/>
              <a:t>przygotowania rozprawy doktorskiej </a:t>
            </a:r>
            <a:r>
              <a:rPr lang="pl-PL" dirty="0"/>
              <a:t>w podziale na semestry lub lata kształcenia: </a:t>
            </a:r>
            <a:endParaRPr lang="pl-PL" sz="1000" dirty="0"/>
          </a:p>
          <a:p>
            <a:pPr>
              <a:lnSpc>
                <a:spcPct val="150000"/>
              </a:lnSpc>
            </a:pPr>
            <a:endParaRPr lang="pl-PL" sz="1000" dirty="0"/>
          </a:p>
          <a:p>
            <a:pPr>
              <a:lnSpc>
                <a:spcPct val="150000"/>
              </a:lnSpc>
            </a:pPr>
            <a:r>
              <a:rPr lang="pl-PL" dirty="0"/>
              <a:t>• przeprowadzone etapy przygotowania rozprawy doktorskiej, </a:t>
            </a:r>
            <a:r>
              <a:rPr lang="pl-PL" i="1" dirty="0"/>
              <a:t>np. sformułowanie hipotezy badawczej, zaplanowanie badań, przygotowanie rozdziału, itp</a:t>
            </a:r>
            <a:r>
              <a:rPr lang="pl-PL" dirty="0"/>
              <a:t>.</a:t>
            </a:r>
          </a:p>
          <a:p>
            <a:pPr>
              <a:lnSpc>
                <a:spcPct val="150000"/>
              </a:lnSpc>
            </a:pPr>
            <a:r>
              <a:rPr lang="pl-PL" dirty="0"/>
              <a:t>• uzasadnienie rozbieżności pomiędzy IPB a rzeczywistym przygotowaniem rozprawy doktorskiej – jeśli występują</a:t>
            </a:r>
          </a:p>
        </p:txBody>
      </p:sp>
    </p:spTree>
    <p:extLst>
      <p:ext uri="{BB962C8B-B14F-4D97-AF65-F5344CB8AC3E}">
        <p14:creationId xmlns:p14="http://schemas.microsoft.com/office/powerpoint/2010/main" val="89368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>
                <a:solidFill>
                  <a:schemeClr val="bg1"/>
                </a:solidFill>
              </a:rPr>
              <a:t>4</a:t>
            </a:fld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Data</a:t>
            </a: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A6E13006-5404-4112-980D-454106B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326" y="6356351"/>
            <a:ext cx="6294268" cy="365125"/>
          </a:xfrm>
        </p:spPr>
        <p:txBody>
          <a:bodyPr/>
          <a:lstStyle/>
          <a:p>
            <a:r>
              <a:rPr lang="pl-PL" dirty="0"/>
              <a:t>Proponowany tytuł rozprawy doktorskiej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DAA87D-07B0-47D2-9A32-432F8F18445C}"/>
              </a:ext>
            </a:extLst>
          </p:cNvPr>
          <p:cNvSpPr txBox="1"/>
          <p:nvPr/>
        </p:nvSpPr>
        <p:spPr>
          <a:xfrm>
            <a:off x="417250" y="1607413"/>
            <a:ext cx="8442665" cy="360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Informacje o zgodności realizowanych badań z IPB w zakresie </a:t>
            </a:r>
            <a:r>
              <a:rPr lang="pl-PL" b="1" dirty="0"/>
              <a:t>realizacji zadań badawczych </a:t>
            </a:r>
            <a:r>
              <a:rPr lang="pl-PL" dirty="0"/>
              <a:t>w podziale na semestry lub lata kształcenia: </a:t>
            </a:r>
            <a:endParaRPr lang="pl-PL" sz="1000" dirty="0"/>
          </a:p>
          <a:p>
            <a:pPr>
              <a:lnSpc>
                <a:spcPct val="150000"/>
              </a:lnSpc>
            </a:pPr>
            <a:endParaRPr lang="pl-PL" sz="1000" dirty="0"/>
          </a:p>
          <a:p>
            <a:pPr>
              <a:lnSpc>
                <a:spcPct val="150000"/>
              </a:lnSpc>
            </a:pPr>
            <a:r>
              <a:rPr lang="pl-PL" dirty="0"/>
              <a:t>• tytuł zadania badawczego; </a:t>
            </a:r>
          </a:p>
          <a:p>
            <a:pPr>
              <a:lnSpc>
                <a:spcPct val="150000"/>
              </a:lnSpc>
            </a:pPr>
            <a:r>
              <a:rPr lang="pl-PL" dirty="0"/>
              <a:t>• stopień zrealizowanie zadania (zrealizowane/niezrealizowane/w trakcie realizacji); </a:t>
            </a:r>
          </a:p>
          <a:p>
            <a:pPr>
              <a:lnSpc>
                <a:spcPct val="150000"/>
              </a:lnSpc>
            </a:pPr>
            <a:r>
              <a:rPr lang="pl-PL" dirty="0"/>
              <a:t>• w przypadku zrealizowania zadania - informacja o uzyskanych wynikach (rycina, tabela, wpływ na zakres dalszych badań); </a:t>
            </a:r>
          </a:p>
          <a:p>
            <a:pPr>
              <a:lnSpc>
                <a:spcPct val="150000"/>
              </a:lnSpc>
            </a:pPr>
            <a:r>
              <a:rPr lang="pl-PL" dirty="0"/>
              <a:t>• w przypadku niezrealizowania zadania: przyczyna/y niewykonania zadania oraz wskazanie działań naprawczych</a:t>
            </a:r>
          </a:p>
        </p:txBody>
      </p:sp>
    </p:spTree>
    <p:extLst>
      <p:ext uri="{BB962C8B-B14F-4D97-AF65-F5344CB8AC3E}">
        <p14:creationId xmlns:p14="http://schemas.microsoft.com/office/powerpoint/2010/main" val="21121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>
                <a:solidFill>
                  <a:schemeClr val="bg1"/>
                </a:solidFill>
              </a:rPr>
              <a:t>5</a:t>
            </a:fld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Data</a:t>
            </a: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A6E13006-5404-4112-980D-454106B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326" y="6356351"/>
            <a:ext cx="6294268" cy="365125"/>
          </a:xfrm>
        </p:spPr>
        <p:txBody>
          <a:bodyPr/>
          <a:lstStyle/>
          <a:p>
            <a:r>
              <a:rPr lang="pl-PL" dirty="0"/>
              <a:t>Proponowany tytuł rozprawy doktorskiej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DAA87D-07B0-47D2-9A32-432F8F18445C}"/>
              </a:ext>
            </a:extLst>
          </p:cNvPr>
          <p:cNvSpPr txBox="1"/>
          <p:nvPr/>
        </p:nvSpPr>
        <p:spPr>
          <a:xfrm>
            <a:off x="417250" y="1607413"/>
            <a:ext cx="8478175" cy="318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Informacje o zgodności realizowanych badań z IPB w zakresie </a:t>
            </a:r>
            <a:r>
              <a:rPr lang="pl-PL" b="1" dirty="0"/>
              <a:t>efektów działalności badawczej </a:t>
            </a:r>
            <a:r>
              <a:rPr lang="pl-PL" dirty="0"/>
              <a:t>w podziale na semestry lub lata kształcenia:</a:t>
            </a:r>
            <a:endParaRPr lang="pl-PL" sz="1000" dirty="0"/>
          </a:p>
          <a:p>
            <a:pPr>
              <a:lnSpc>
                <a:spcPct val="150000"/>
              </a:lnSpc>
            </a:pPr>
            <a:r>
              <a:rPr lang="pl-PL" sz="1000" dirty="0"/>
              <a:t> </a:t>
            </a:r>
          </a:p>
          <a:p>
            <a:pPr>
              <a:lnSpc>
                <a:spcPct val="150000"/>
              </a:lnSpc>
            </a:pPr>
            <a:r>
              <a:rPr lang="pl-PL" dirty="0"/>
              <a:t>• informacje o złożonych publikacjach </a:t>
            </a:r>
          </a:p>
          <a:p>
            <a:pPr>
              <a:lnSpc>
                <a:spcPct val="150000"/>
              </a:lnSpc>
            </a:pPr>
            <a:r>
              <a:rPr lang="pl-PL" dirty="0"/>
              <a:t>• informacje o wystąpieniach na konferencjach naukowych</a:t>
            </a:r>
          </a:p>
          <a:p>
            <a:pPr>
              <a:lnSpc>
                <a:spcPct val="150000"/>
              </a:lnSpc>
            </a:pPr>
            <a:r>
              <a:rPr lang="pl-PL" dirty="0"/>
              <a:t>• informacje o uzyskanych patentach</a:t>
            </a:r>
          </a:p>
          <a:p>
            <a:pPr>
              <a:lnSpc>
                <a:spcPct val="150000"/>
              </a:lnSpc>
            </a:pPr>
            <a:r>
              <a:rPr lang="pl-PL" dirty="0"/>
              <a:t>• uzasadnienie rozbieżności pomiędzy IPB a rzeczywistymi efektami działalności badawczej – jeśli występuje</a:t>
            </a:r>
          </a:p>
        </p:txBody>
      </p:sp>
    </p:spTree>
    <p:extLst>
      <p:ext uri="{BB962C8B-B14F-4D97-AF65-F5344CB8AC3E}">
        <p14:creationId xmlns:p14="http://schemas.microsoft.com/office/powerpoint/2010/main" val="346653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>
                <a:solidFill>
                  <a:schemeClr val="bg1"/>
                </a:solidFill>
              </a:rPr>
              <a:t>6</a:t>
            </a:fld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Data</a:t>
            </a: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A6E13006-5404-4112-980D-454106B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326" y="6356351"/>
            <a:ext cx="6294268" cy="365125"/>
          </a:xfrm>
        </p:spPr>
        <p:txBody>
          <a:bodyPr/>
          <a:lstStyle/>
          <a:p>
            <a:r>
              <a:rPr lang="pl-PL" dirty="0"/>
              <a:t>Proponowany tytuł rozprawy doktorskiej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DAA87D-07B0-47D2-9A32-432F8F18445C}"/>
              </a:ext>
            </a:extLst>
          </p:cNvPr>
          <p:cNvSpPr txBox="1"/>
          <p:nvPr/>
        </p:nvSpPr>
        <p:spPr>
          <a:xfrm>
            <a:off x="306279" y="1387235"/>
            <a:ext cx="8682362" cy="401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Informacje o zgodności realizowanych badań z IPB w zakresie </a:t>
            </a:r>
            <a:r>
              <a:rPr lang="pl-PL" b="1" dirty="0"/>
              <a:t>aktywności przygotowujących doktoranta do pracy o charakterze badawczym lub badawczo-rozwojowym </a:t>
            </a:r>
            <a:r>
              <a:rPr lang="pl-PL" dirty="0"/>
              <a:t>w podziale na semestry lub lata kształcenia:</a:t>
            </a:r>
            <a:endParaRPr lang="pl-PL" sz="1000" dirty="0"/>
          </a:p>
          <a:p>
            <a:pPr>
              <a:lnSpc>
                <a:spcPct val="150000"/>
              </a:lnSpc>
            </a:pPr>
            <a:endParaRPr lang="pl-PL" sz="1000" dirty="0"/>
          </a:p>
          <a:p>
            <a:pPr>
              <a:lnSpc>
                <a:spcPct val="150000"/>
              </a:lnSpc>
            </a:pPr>
            <a:r>
              <a:rPr lang="pl-PL" dirty="0"/>
              <a:t>• złożenie wniosków o finansowanie badań</a:t>
            </a:r>
          </a:p>
          <a:p>
            <a:pPr>
              <a:lnSpc>
                <a:spcPct val="150000"/>
              </a:lnSpc>
            </a:pPr>
            <a:r>
              <a:rPr lang="pl-PL" dirty="0"/>
              <a:t>• odbycie stażu, wyjazdy studyjne</a:t>
            </a:r>
          </a:p>
          <a:p>
            <a:pPr>
              <a:lnSpc>
                <a:spcPct val="150000"/>
              </a:lnSpc>
            </a:pPr>
            <a:r>
              <a:rPr lang="pl-PL" dirty="0"/>
              <a:t>• udział w grantach i projektach</a:t>
            </a:r>
          </a:p>
          <a:p>
            <a:pPr>
              <a:lnSpc>
                <a:spcPct val="150000"/>
              </a:lnSpc>
            </a:pPr>
            <a:r>
              <a:rPr lang="pl-PL" dirty="0"/>
              <a:t>• odbycie specjalistycznych kursów lub szkoleń</a:t>
            </a:r>
          </a:p>
          <a:p>
            <a:pPr>
              <a:lnSpc>
                <a:spcPct val="150000"/>
              </a:lnSpc>
            </a:pPr>
            <a:r>
              <a:rPr lang="pl-PL" dirty="0"/>
              <a:t>• uczestnictwo w imprezach popularyzujących naukę</a:t>
            </a:r>
          </a:p>
          <a:p>
            <a:pPr>
              <a:lnSpc>
                <a:spcPct val="150000"/>
              </a:lnSpc>
            </a:pPr>
            <a:r>
              <a:rPr lang="pl-PL" dirty="0"/>
              <a:t>• uzasadnienie rozbieżności pomiędzy IPB a rzeczywistymi aktywnościami – jeśli występują</a:t>
            </a:r>
          </a:p>
        </p:txBody>
      </p:sp>
    </p:spTree>
    <p:extLst>
      <p:ext uri="{BB962C8B-B14F-4D97-AF65-F5344CB8AC3E}">
        <p14:creationId xmlns:p14="http://schemas.microsoft.com/office/powerpoint/2010/main" val="378942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>
                <a:solidFill>
                  <a:schemeClr val="bg1"/>
                </a:solidFill>
              </a:rPr>
              <a:t>7</a:t>
            </a:fld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Data</a:t>
            </a: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A6E13006-5404-4112-980D-454106B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326" y="6356351"/>
            <a:ext cx="6294268" cy="365125"/>
          </a:xfrm>
        </p:spPr>
        <p:txBody>
          <a:bodyPr/>
          <a:lstStyle/>
          <a:p>
            <a:r>
              <a:rPr lang="pl-PL" dirty="0"/>
              <a:t>Proponowany tytuł rozprawy doktorskiej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DAA87D-07B0-47D2-9A32-432F8F18445C}"/>
              </a:ext>
            </a:extLst>
          </p:cNvPr>
          <p:cNvSpPr txBox="1"/>
          <p:nvPr/>
        </p:nvSpPr>
        <p:spPr>
          <a:xfrm>
            <a:off x="905522" y="2061938"/>
            <a:ext cx="733295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Inne osiągnięcia naukowe, d</a:t>
            </a:r>
            <a:r>
              <a:rPr lang="pl-PL" sz="1900" dirty="0"/>
              <a:t>odatkowe postępy, niezaplanowane w IPB.</a:t>
            </a:r>
          </a:p>
        </p:txBody>
      </p:sp>
    </p:spTree>
    <p:extLst>
      <p:ext uri="{BB962C8B-B14F-4D97-AF65-F5344CB8AC3E}">
        <p14:creationId xmlns:p14="http://schemas.microsoft.com/office/powerpoint/2010/main" val="9316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>
                <a:solidFill>
                  <a:schemeClr val="bg1"/>
                </a:solidFill>
              </a:rPr>
              <a:t>8</a:t>
            </a:fld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Data</a:t>
            </a: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A6E13006-5404-4112-980D-454106B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326" y="6356351"/>
            <a:ext cx="6294268" cy="365125"/>
          </a:xfrm>
        </p:spPr>
        <p:txBody>
          <a:bodyPr/>
          <a:lstStyle/>
          <a:p>
            <a:r>
              <a:rPr lang="pl-PL" dirty="0"/>
              <a:t>Proponowany tytuł rozprawy doktorskiej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DAA87D-07B0-47D2-9A32-432F8F18445C}"/>
              </a:ext>
            </a:extLst>
          </p:cNvPr>
          <p:cNvSpPr txBox="1"/>
          <p:nvPr/>
        </p:nvSpPr>
        <p:spPr>
          <a:xfrm>
            <a:off x="1054223" y="2061938"/>
            <a:ext cx="7035554" cy="118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500" b="1" dirty="0"/>
              <a:t>UWAGA: </a:t>
            </a:r>
            <a:r>
              <a:rPr lang="pl-PL" sz="2500" dirty="0"/>
              <a:t>Czas przewidziany na wygłoszenie prezentacji: 15 minut.</a:t>
            </a:r>
          </a:p>
        </p:txBody>
      </p:sp>
    </p:spTree>
    <p:extLst>
      <p:ext uri="{BB962C8B-B14F-4D97-AF65-F5344CB8AC3E}">
        <p14:creationId xmlns:p14="http://schemas.microsoft.com/office/powerpoint/2010/main" val="21753182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4074</TotalTime>
  <Words>360</Words>
  <Application>Microsoft Office PowerPoint</Application>
  <PresentationFormat>Pokaz na ekranie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Proponowany tytuł rozprawy doktorskiej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prezentacja-ifj-pl</dc:title>
  <dc:creator>Agata Flis</dc:creator>
  <cp:lastModifiedBy>User</cp:lastModifiedBy>
  <cp:revision>259</cp:revision>
  <dcterms:created xsi:type="dcterms:W3CDTF">2020-09-23T10:32:17Z</dcterms:created>
  <dcterms:modified xsi:type="dcterms:W3CDTF">2024-09-10T08:46:46Z</dcterms:modified>
</cp:coreProperties>
</file>