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78C"/>
    <a:srgbClr val="4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Date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Title, Speaker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Title, Speaker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Title, Speaker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pl-PL"/>
              <a:t>Date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pl-PL"/>
              <a:t>Title, Speaker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B581E52-F7CC-425B-9779-ED68F05C13B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18" y="2682717"/>
            <a:ext cx="7772400" cy="1973174"/>
          </a:xfrm>
        </p:spPr>
        <p:txBody>
          <a:bodyPr anchor="t">
            <a:noAutofit/>
          </a:bodyPr>
          <a:lstStyle/>
          <a:p>
            <a:pPr algn="l"/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Title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>:</a:t>
            </a:r>
            <a:br>
              <a:rPr lang="pl-PL" sz="3600" b="1" dirty="0">
                <a:solidFill>
                  <a:srgbClr val="2F678C"/>
                </a:solidFill>
                <a:latin typeface="+mn-lt"/>
              </a:rPr>
            </a:br>
            <a:r>
              <a:rPr lang="pl-PL" sz="3600" b="1" dirty="0">
                <a:solidFill>
                  <a:srgbClr val="2F678C"/>
                </a:solidFill>
                <a:latin typeface="+mn-lt"/>
              </a:rPr>
              <a:t>Calibri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Bold</a:t>
            </a:r>
            <a:r>
              <a:rPr lang="pl-PL" sz="3600" b="1" dirty="0">
                <a:solidFill>
                  <a:srgbClr val="2F678C"/>
                </a:solidFill>
                <a:latin typeface="+mn-lt"/>
              </a:rPr>
              <a:t/>
            </a:r>
            <a:br>
              <a:rPr lang="pl-PL" sz="3600" b="1" dirty="0">
                <a:solidFill>
                  <a:srgbClr val="2F678C"/>
                </a:solidFill>
                <a:latin typeface="+mn-lt"/>
              </a:rPr>
            </a:br>
            <a:r>
              <a:rPr lang="pl-PL" sz="3600" b="1" dirty="0">
                <a:solidFill>
                  <a:srgbClr val="2F678C"/>
                </a:solidFill>
                <a:latin typeface="+mn-lt"/>
              </a:rPr>
              <a:t>30/36 </a:t>
            </a:r>
            <a:r>
              <a:rPr lang="pl-PL" sz="3600" b="1" dirty="0" err="1">
                <a:solidFill>
                  <a:srgbClr val="2F678C"/>
                </a:solidFill>
                <a:latin typeface="+mn-lt"/>
              </a:rPr>
              <a:t>pt</a:t>
            </a:r>
            <a:endParaRPr lang="pl-PL" sz="3600" b="1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0FD341-9A03-4BA5-AA6E-EB9A3156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818" y="5011390"/>
            <a:ext cx="6858000" cy="139779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Place and </a:t>
            </a:r>
            <a:r>
              <a:rPr lang="pl-PL" alt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date</a:t>
            </a: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Calibri 16/20 </a:t>
            </a:r>
            <a:r>
              <a:rPr lang="pl-PL" alt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pt</a:t>
            </a:r>
            <a:endParaRPr lang="pl-PL" alt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Speaker: Calibri 16/20 </a:t>
            </a:r>
            <a:r>
              <a:rPr lang="pl-PL" alt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pt</a:t>
            </a:r>
            <a:endParaRPr lang="pl-PL" altLang="pl-PL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pl-PL" alt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Department</a:t>
            </a: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Calibri 16/20 </a:t>
            </a:r>
            <a:r>
              <a:rPr lang="pl-PL" alt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pt</a:t>
            </a:r>
            <a:r>
              <a:rPr lang="pl-PL" altLang="pl-PL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l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68" y="1631495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>
                <a:solidFill>
                  <a:srgbClr val="2F678C"/>
                </a:solidFill>
                <a:latin typeface="+mn-lt"/>
              </a:rPr>
              <a:t>Tytuł slajdu: Calibri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Bold</a:t>
            </a:r>
            <a:r>
              <a:rPr lang="pl-PL" sz="2600" b="1" dirty="0">
                <a:solidFill>
                  <a:srgbClr val="2F678C"/>
                </a:solidFill>
                <a:latin typeface="+mn-lt"/>
              </a:rPr>
              <a:t> 20/26 </a:t>
            </a:r>
            <a:r>
              <a:rPr lang="pl-PL" sz="2600" b="1" dirty="0" err="1">
                <a:solidFill>
                  <a:srgbClr val="2F678C"/>
                </a:solidFill>
                <a:latin typeface="+mn-lt"/>
              </a:rPr>
              <a:t>pt</a:t>
            </a:r>
            <a:endParaRPr lang="pl-PL" sz="2600" dirty="0">
              <a:solidFill>
                <a:srgbClr val="2F678C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539D3-1B67-4349-8054-693CD565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68" y="2531523"/>
            <a:ext cx="7886700" cy="3920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Calibri 18/22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pt</a:t>
            </a:r>
            <a:endParaRPr lang="pl-P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Lorem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ipsum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elit. Nam vel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nibh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magna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Suspendisse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risus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libero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maximus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vitae dictum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imperdiet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Mauris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gravida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efficitur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odio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sollicitudin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nisi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viverra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Aenean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libero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fringilla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purus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gravida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facilisis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orci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Nullam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ligula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leo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Curabitur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nisl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aliquam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urna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eleifend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accumsan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sodales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vitae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Donec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interdum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libero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non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neque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blandit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vitae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dignissim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nisl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feugiat</a:t>
            </a:r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>
                <a:solidFill>
                  <a:schemeClr val="bg1"/>
                </a:solidFill>
              </a:rPr>
              <a:t>2</a:t>
            </a:fld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Title</a:t>
            </a:r>
            <a:r>
              <a:rPr lang="pl-PL" dirty="0">
                <a:solidFill>
                  <a:schemeClr val="bg1"/>
                </a:solidFill>
              </a:rPr>
              <a:t>, Speaker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Date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B7D7F41-3480-4EAE-86BF-3F0CE7A2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Date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3EECBFB-2257-4FB5-AA6D-7DFDC000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Speaker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AD5B69-4D4C-47AE-A269-3CA2A8D3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769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127</Words>
  <Application>Microsoft Office PowerPoint</Application>
  <PresentationFormat>Pokaz na ekranie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Motyw pakietu Office</vt:lpstr>
      <vt:lpstr>Title: Calibri Bold 30/36 pt</vt:lpstr>
      <vt:lpstr>Tytuł slajdu: Calibri Bold 20/26 pt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Justyna Łagan</cp:lastModifiedBy>
  <cp:revision>39</cp:revision>
  <dcterms:created xsi:type="dcterms:W3CDTF">2020-09-23T10:32:17Z</dcterms:created>
  <dcterms:modified xsi:type="dcterms:W3CDTF">2025-04-23T12:33:09Z</dcterms:modified>
</cp:coreProperties>
</file>